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526" r:id="rId5"/>
    <p:sldId id="527" r:id="rId6"/>
    <p:sldId id="609" r:id="rId7"/>
    <p:sldId id="585" r:id="rId8"/>
    <p:sldId id="582" r:id="rId9"/>
    <p:sldId id="583" r:id="rId10"/>
    <p:sldId id="586" r:id="rId11"/>
    <p:sldId id="529" r:id="rId12"/>
    <p:sldId id="530" r:id="rId13"/>
    <p:sldId id="614" r:id="rId14"/>
    <p:sldId id="532" r:id="rId15"/>
    <p:sldId id="533" r:id="rId16"/>
    <p:sldId id="534" r:id="rId17"/>
    <p:sldId id="611" r:id="rId18"/>
    <p:sldId id="612" r:id="rId19"/>
    <p:sldId id="257" r:id="rId20"/>
    <p:sldId id="528" r:id="rId21"/>
    <p:sldId id="535" r:id="rId22"/>
    <p:sldId id="510" r:id="rId23"/>
    <p:sldId id="606" r:id="rId24"/>
    <p:sldId id="607" r:id="rId25"/>
    <p:sldId id="536" r:id="rId26"/>
    <p:sldId id="599" r:id="rId27"/>
    <p:sldId id="613" r:id="rId28"/>
    <p:sldId id="539" r:id="rId29"/>
    <p:sldId id="600" r:id="rId30"/>
    <p:sldId id="601" r:id="rId31"/>
    <p:sldId id="603" r:id="rId32"/>
    <p:sldId id="602" r:id="rId33"/>
    <p:sldId id="541" r:id="rId34"/>
    <p:sldId id="542" r:id="rId35"/>
    <p:sldId id="540" r:id="rId36"/>
    <p:sldId id="593" r:id="rId37"/>
    <p:sldId id="604" r:id="rId38"/>
    <p:sldId id="605" r:id="rId39"/>
    <p:sldId id="544" r:id="rId40"/>
    <p:sldId id="545" r:id="rId41"/>
    <p:sldId id="543" r:id="rId42"/>
    <p:sldId id="615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78073" autoAdjust="0"/>
  </p:normalViewPr>
  <p:slideViewPr>
    <p:cSldViewPr snapToGrid="0">
      <p:cViewPr varScale="1">
        <p:scale>
          <a:sx n="96" d="100"/>
          <a:sy n="96" d="100"/>
        </p:scale>
        <p:origin x="134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‹nr.›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2024-09-19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Allemaal om de beurt.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</a:t>
            </a:r>
            <a:r>
              <a:rPr lang="nl-NL" dirty="0"/>
              <a:t>: 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Brendan: </a:t>
            </a:r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analogieën. </a:t>
            </a:r>
            <a:r>
              <a:rPr lang="nl-NL" dirty="0" err="1"/>
              <a:t>Cabin</a:t>
            </a:r>
            <a:r>
              <a:rPr lang="nl-NL" dirty="0"/>
              <a:t> is OS, motor en aandrijving infra, aanhanger is extensie via Docker Engine wat containers kan liften.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Gerard: </a:t>
            </a:r>
            <a:r>
              <a:rPr lang="nl-NL" dirty="0"/>
              <a:t>VM is dus een truck op een truck, of een boot op een boot.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91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Gerard: </a:t>
            </a:r>
            <a:r>
              <a:rPr lang="nl-NL" dirty="0"/>
              <a:t>EWNET is bad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ya</a:t>
            </a:r>
            <a:r>
              <a:rPr lang="nl-NL" dirty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80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Jeroen: </a:t>
            </a:r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(binary)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nl-NL" dirty="0"/>
              <a:t>Maar hoe maak je dan een image? Dit voorbeeld toont de </a:t>
            </a:r>
            <a:r>
              <a:rPr lang="nl-NL" dirty="0" err="1"/>
              <a:t>Dockerfile</a:t>
            </a:r>
            <a:r>
              <a:rPr lang="nl-NL" dirty="0"/>
              <a:t> van </a:t>
            </a:r>
            <a:r>
              <a:rPr lang="nl-NL" dirty="0" err="1"/>
              <a:t>hello-world</a:t>
            </a:r>
            <a:r>
              <a:rPr lang="nl-NL" dirty="0"/>
              <a:t>, dat worden </a:t>
            </a:r>
            <a:r>
              <a:rPr lang="nl-NL" dirty="0" err="1"/>
              <a:t>layers</a:t>
            </a:r>
            <a:r>
              <a:rPr lang="nl-NL" dirty="0"/>
              <a:t>. (Bijna) alk commando wordt een </a:t>
            </a:r>
            <a:r>
              <a:rPr lang="nl-NL" dirty="0" err="1"/>
              <a:t>layer</a:t>
            </a:r>
            <a:r>
              <a:rPr lang="nl-NL" dirty="0"/>
              <a:t>, een soort van spekkoek die je laagje voor laagje maakt.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22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233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445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986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Jeroen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115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Jeroen: </a:t>
            </a:r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Brendan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Jeroen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4CEB8-A3F9-8C5A-D136-6876ED220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61830-C908-D87F-03E7-242279BF5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76EBA-8DFE-615E-7065-8D5BBAB44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Jeroen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69CD8-4467-0C49-F941-8D5AC745F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090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230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6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97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Brendan: 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08D1-9904-E8B0-7BB6-A58416A8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03AE1-EF3B-41CA-E321-15ABB227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80901-0DA4-3411-A436-C4B37070E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E3F2-94D7-732D-3572-2B0E10678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8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‹nr.›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hello-worl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docker-library/hello-worl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BB86-FD07-0275-F95F-B6004736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0AA0EC-5F13-DAD1-6D0E-7DCBC5F0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a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179A0527-D552-B084-058B-9791B699C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8527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(Cloud?)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Docker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containerized</a:t>
            </a:r>
            <a:r>
              <a:rPr lang="nl-NL" dirty="0"/>
              <a:t>”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Jeroen Claassens</a:t>
            </a:r>
            <a:r>
              <a:rPr lang="nl-NL" dirty="0"/>
              <a:t> |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EFEA54-7CBF-D704-910F-53A3D07F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17" y="107229"/>
            <a:ext cx="4648181" cy="322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BF135-BAB6-9C4C-BD22-D38D1F329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FD30BAF3-BFB3-4F4D-8BC1-9B5654066470}"/>
              </a:ext>
            </a:extLst>
          </p:cNvPr>
          <p:cNvSpPr/>
          <p:nvPr/>
        </p:nvSpPr>
        <p:spPr>
          <a:xfrm>
            <a:off x="451150" y="2888372"/>
            <a:ext cx="3248287" cy="113488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scratch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|some-other-image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["/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9732C-159D-3A7C-24F4-466599122621}"/>
              </a:ext>
            </a:extLst>
          </p:cNvPr>
          <p:cNvGrpSpPr/>
          <p:nvPr/>
        </p:nvGrpSpPr>
        <p:grpSpPr>
          <a:xfrm>
            <a:off x="4332477" y="1976494"/>
            <a:ext cx="2186889" cy="1857844"/>
            <a:chOff x="3750880" y="2734406"/>
            <a:chExt cx="2186889" cy="1857844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4BEC5185-4E51-9A1A-5A2D-A42C2DECC6BD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65E6B9A-1B7B-A56C-F75A-03E62AF5A94A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9059D3A-BBA8-A975-B413-CC7796E6EF1F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C2435ED6-25CA-0AD9-5366-E99422524BF5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E117B276-041D-23E2-310D-15453A782530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C3107E0-D900-FD0A-6B1D-EFC120ADC2DD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A1EA89F0-B33F-9265-09FE-33FE5D25400A}"/>
              </a:ext>
            </a:extLst>
          </p:cNvPr>
          <p:cNvSpPr/>
          <p:nvPr/>
        </p:nvSpPr>
        <p:spPr>
          <a:xfrm>
            <a:off x="451151" y="1550183"/>
            <a:ext cx="3248287" cy="1168791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hello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binary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executable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nl-NL" b="1" dirty="0" err="1">
                <a:solidFill>
                  <a:schemeClr val="accent1">
                    <a:lumMod val="50000"/>
                  </a:schemeClr>
                </a:solidFill>
              </a:rPr>
              <a:t>Dockerfile</a:t>
            </a:r>
            <a:endParaRPr lang="nl-N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BC9034-9AC1-6C8A-EEC5-9389FB707D67}"/>
              </a:ext>
            </a:extLst>
          </p:cNvPr>
          <p:cNvSpPr/>
          <p:nvPr/>
        </p:nvSpPr>
        <p:spPr>
          <a:xfrm>
            <a:off x="7255416" y="1717626"/>
            <a:ext cx="1477107" cy="2375581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89D0C8E-26C6-D0B4-2827-59FAC6C8B0BA}"/>
              </a:ext>
            </a:extLst>
          </p:cNvPr>
          <p:cNvSpPr/>
          <p:nvPr/>
        </p:nvSpPr>
        <p:spPr>
          <a:xfrm>
            <a:off x="9811452" y="1607084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BEDFD672-4908-9594-AF68-15DB4A64D658}"/>
              </a:ext>
            </a:extLst>
          </p:cNvPr>
          <p:cNvSpPr/>
          <p:nvPr/>
        </p:nvSpPr>
        <p:spPr>
          <a:xfrm>
            <a:off x="9811451" y="2493930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0F090A6-4E57-9E72-48D8-A0B5F507A02D}"/>
              </a:ext>
            </a:extLst>
          </p:cNvPr>
          <p:cNvSpPr/>
          <p:nvPr/>
        </p:nvSpPr>
        <p:spPr>
          <a:xfrm>
            <a:off x="9811450" y="3379966"/>
            <a:ext cx="1534657" cy="823782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30D5AD-E6C5-63BF-BA70-65949D6497F8}"/>
              </a:ext>
            </a:extLst>
          </p:cNvPr>
          <p:cNvSpPr/>
          <p:nvPr/>
        </p:nvSpPr>
        <p:spPr>
          <a:xfrm>
            <a:off x="3887582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697817B-655C-843E-9E9B-6EA10C8942C8}"/>
              </a:ext>
            </a:extLst>
          </p:cNvPr>
          <p:cNvSpPr/>
          <p:nvPr/>
        </p:nvSpPr>
        <p:spPr>
          <a:xfrm>
            <a:off x="6763740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BFA677-8BD4-E328-AC2B-0AFDA5AE69B3}"/>
              </a:ext>
            </a:extLst>
          </p:cNvPr>
          <p:cNvSpPr/>
          <p:nvPr/>
        </p:nvSpPr>
        <p:spPr>
          <a:xfrm>
            <a:off x="9137705" y="2764922"/>
            <a:ext cx="268565" cy="2809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B3EEEFB1-E514-AACD-D50F-46CF742F76CA}"/>
              </a:ext>
            </a:extLst>
          </p:cNvPr>
          <p:cNvSpPr/>
          <p:nvPr/>
        </p:nvSpPr>
        <p:spPr>
          <a:xfrm>
            <a:off x="7357940" y="2373965"/>
            <a:ext cx="1298064" cy="380866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835B9-C81B-112E-5E66-A1755520A1CD}"/>
              </a:ext>
            </a:extLst>
          </p:cNvPr>
          <p:cNvSpPr txBox="1"/>
          <p:nvPr/>
        </p:nvSpPr>
        <p:spPr>
          <a:xfrm>
            <a:off x="451150" y="5024355"/>
            <a:ext cx="564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[OPTIONS] PATH | URL | -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656D7A-6167-1400-D018-0AFD060C7111}"/>
              </a:ext>
            </a:extLst>
          </p:cNvPr>
          <p:cNvSpPr txBox="1"/>
          <p:nvPr/>
        </p:nvSpPr>
        <p:spPr>
          <a:xfrm>
            <a:off x="6789319" y="5021958"/>
            <a:ext cx="613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[OPTIONS] IMAGE [COMMAND] [ARG...]</a:t>
            </a:r>
            <a:endParaRPr lang="nl-N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8B887-6128-86CE-5CAA-D0217D2E426C}"/>
              </a:ext>
            </a:extLst>
          </p:cNvPr>
          <p:cNvGrpSpPr/>
          <p:nvPr/>
        </p:nvGrpSpPr>
        <p:grpSpPr>
          <a:xfrm>
            <a:off x="8182713" y="2426806"/>
            <a:ext cx="274850" cy="230035"/>
            <a:chOff x="3750880" y="2734406"/>
            <a:chExt cx="2186889" cy="1857844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776135F8-7AE7-62FA-06EA-9054E65D5FE4}"/>
                </a:ext>
              </a:extLst>
            </p:cNvPr>
            <p:cNvSpPr/>
            <p:nvPr/>
          </p:nvSpPr>
          <p:spPr>
            <a:xfrm>
              <a:off x="3750880" y="3895259"/>
              <a:ext cx="2186887" cy="696991"/>
            </a:xfrm>
            <a:prstGeom prst="flowChartDecision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657E5CFE-D2A9-937C-0DBC-CE4F66D06AFE}"/>
                </a:ext>
              </a:extLst>
            </p:cNvPr>
            <p:cNvSpPr/>
            <p:nvPr/>
          </p:nvSpPr>
          <p:spPr>
            <a:xfrm>
              <a:off x="3750880" y="3664527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E76CE46E-7A0F-3430-7AF1-27BBCBEF83CC}"/>
                </a:ext>
              </a:extLst>
            </p:cNvPr>
            <p:cNvSpPr/>
            <p:nvPr/>
          </p:nvSpPr>
          <p:spPr>
            <a:xfrm>
              <a:off x="3750881" y="3429000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D3A8135B-93AC-11D0-83AA-EED31039FD31}"/>
                </a:ext>
              </a:extLst>
            </p:cNvPr>
            <p:cNvSpPr/>
            <p:nvPr/>
          </p:nvSpPr>
          <p:spPr>
            <a:xfrm>
              <a:off x="3750882" y="3198268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97DE3EFF-E1F5-ED05-77D7-357D5F3313EF}"/>
                </a:ext>
              </a:extLst>
            </p:cNvPr>
            <p:cNvSpPr/>
            <p:nvPr/>
          </p:nvSpPr>
          <p:spPr>
            <a:xfrm>
              <a:off x="3750882" y="296753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989C7CDD-17CC-5708-2035-CD4BE7DFA17E}"/>
                </a:ext>
              </a:extLst>
            </p:cNvPr>
            <p:cNvSpPr/>
            <p:nvPr/>
          </p:nvSpPr>
          <p:spPr>
            <a:xfrm>
              <a:off x="3750881" y="2734406"/>
              <a:ext cx="2186887" cy="696991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52AEE210-B52E-90D1-B35D-1E4FA007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365666" cy="711634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they do to create the image?</a:t>
            </a:r>
            <a:endParaRPr lang="en-GB" sz="2800" dirty="0"/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973A6EBB-4891-8AFF-1EFC-DB71F8B1EA04}"/>
              </a:ext>
            </a:extLst>
          </p:cNvPr>
          <p:cNvSpPr/>
          <p:nvPr/>
        </p:nvSpPr>
        <p:spPr>
          <a:xfrm>
            <a:off x="451150" y="4192652"/>
            <a:ext cx="3248287" cy="5545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VOLUME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BA666C-4D85-A838-DE0E-B3519FE7B4E0}"/>
              </a:ext>
            </a:extLst>
          </p:cNvPr>
          <p:cNvSpPr txBox="1"/>
          <p:nvPr/>
        </p:nvSpPr>
        <p:spPr>
          <a:xfrm>
            <a:off x="395970" y="5728293"/>
            <a:ext cx="1063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Sources: </a:t>
            </a:r>
            <a:r>
              <a:rPr lang="en-US" dirty="0">
                <a:hlinkClick r:id="rId3"/>
              </a:rPr>
              <a:t>https://hub.docker.com/_/hello-world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https://github.com/docker-library/hello-world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5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19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5D156-00E9-F846-A084-6B8392A1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E678-8181-40B2-1602-D27989D7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BFA07-57A0-15A5-861D-0EF109AAB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AEEB-BF17-410F-3135-013A93E9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8347-42C0-0F98-1E9B-CCE329BCA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4277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2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7B255-3552-497C-B3C7-0572EE08EA37}">
  <ds:schemaRefs/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996</TotalTime>
  <Words>1672</Words>
  <Application>Microsoft Office PowerPoint</Application>
  <PresentationFormat>Breedbeeld</PresentationFormat>
  <Paragraphs>373</Paragraphs>
  <Slides>39</Slides>
  <Notes>38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6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PowerPoint-presentatie</vt:lpstr>
      <vt:lpstr>Who are we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a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What did they do to create the image?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  <vt:lpstr>What the exercise achieved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51</cp:revision>
  <dcterms:created xsi:type="dcterms:W3CDTF">2022-08-24T13:23:13Z</dcterms:created>
  <dcterms:modified xsi:type="dcterms:W3CDTF">2024-09-19T14:10:24Z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